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7" r:id="rId17"/>
    <p:sldId id="278" r:id="rId18"/>
    <p:sldId id="283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301" r:id="rId29"/>
    <p:sldId id="317" r:id="rId3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528" y="-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07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179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386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392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680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111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807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589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250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897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E405E-9C42-4144-A4B1-341533FBFEB7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B36BF-487F-4926-937E-BA8C483A0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954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0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339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0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034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02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4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0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87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501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1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782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162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1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49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8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1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014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519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1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530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1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3017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6124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2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071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2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4614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2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9419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3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3246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3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79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3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5577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3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5892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3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3145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3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1842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3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2044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3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3514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3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7539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4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8446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ondary Transfer September 2023-page-06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0"/>
            <a:ext cx="9701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579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SJV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McNicholas</dc:creator>
  <cp:lastModifiedBy>Stephen McNicholas</cp:lastModifiedBy>
  <cp:revision>1</cp:revision>
  <dcterms:created xsi:type="dcterms:W3CDTF">2022-09-22T09:44:53Z</dcterms:created>
  <dcterms:modified xsi:type="dcterms:W3CDTF">2022-09-22T09:45:34Z</dcterms:modified>
</cp:coreProperties>
</file>